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CB1691-8B59-4FEC-9872-56C5E32AC11F}" type="doc">
      <dgm:prSet loTypeId="urn:microsoft.com/office/officeart/2005/8/layout/hierarchy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B057A1B-55BE-4E44-B8DC-2AD316B8EDEC}">
      <dgm:prSet phldrT="[Текст]" custT="1"/>
      <dgm:spPr>
        <a:noFill/>
        <a:ln>
          <a:noFill/>
        </a:ln>
      </dgm:spPr>
      <dgm:t>
        <a:bodyPr/>
        <a:lstStyle/>
        <a:p>
          <a:pPr algn="just"/>
          <a:r>
            <a:rPr lang="ru-RU" sz="2000" dirty="0" smtClean="0"/>
            <a:t>создавать ситуации успеха;</a:t>
          </a:r>
          <a:endParaRPr lang="ru-RU" sz="2000" dirty="0"/>
        </a:p>
      </dgm:t>
    </dgm:pt>
    <dgm:pt modelId="{C87C0150-2C1C-44AE-B299-775628E96F22}" type="parTrans" cxnId="{F39263D7-F1A6-4370-A03E-958CA9641824}">
      <dgm:prSet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ru-RU"/>
        </a:p>
      </dgm:t>
    </dgm:pt>
    <dgm:pt modelId="{2175D547-8797-4542-90F1-17CAB6518ECB}" type="sibTrans" cxnId="{F39263D7-F1A6-4370-A03E-958CA9641824}">
      <dgm:prSet/>
      <dgm:spPr/>
      <dgm:t>
        <a:bodyPr/>
        <a:lstStyle/>
        <a:p>
          <a:endParaRPr lang="ru-RU"/>
        </a:p>
      </dgm:t>
    </dgm:pt>
    <dgm:pt modelId="{77BEE61D-1950-48F6-B7C1-0A7EECE6319D}">
      <dgm:prSet phldrT="[Текст]" custT="1"/>
      <dgm:spPr>
        <a:noFill/>
        <a:ln>
          <a:noFill/>
        </a:ln>
      </dgm:spPr>
      <dgm:t>
        <a:bodyPr/>
        <a:lstStyle/>
        <a:p>
          <a:pPr algn="just"/>
          <a:r>
            <a:rPr lang="ru-RU" sz="2000" b="0" i="0" dirty="0" smtClean="0">
              <a:effectLst/>
            </a:rPr>
            <a:t>постоянно стимулировать и мотивировать положительное отношение к обучению через обеспечение психического и физического здоровья на занятии, соблюдение гигиены труда;</a:t>
          </a:r>
          <a:endParaRPr lang="ru-RU" sz="2000" b="0" i="0" dirty="0">
            <a:effectLst/>
          </a:endParaRPr>
        </a:p>
      </dgm:t>
    </dgm:pt>
    <dgm:pt modelId="{7B09FA6F-98FD-473A-B5C7-FA4E7AA80AC5}" type="sibTrans" cxnId="{18D8F2E0-A8EA-48B8-82DF-4094F42B1CBC}">
      <dgm:prSet/>
      <dgm:spPr/>
      <dgm:t>
        <a:bodyPr/>
        <a:lstStyle/>
        <a:p>
          <a:endParaRPr lang="ru-RU"/>
        </a:p>
      </dgm:t>
    </dgm:pt>
    <dgm:pt modelId="{99368F31-BB0B-4A9F-A1A0-CCBDEC40C898}" type="parTrans" cxnId="{18D8F2E0-A8EA-48B8-82DF-4094F42B1CBC}">
      <dgm:prSet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ru-RU"/>
        </a:p>
      </dgm:t>
    </dgm:pt>
    <dgm:pt modelId="{8242AF1F-ADDE-4883-A284-A20736ED4D8C}">
      <dgm:prSet phldrT="[Текст]" custT="1"/>
      <dgm:spPr>
        <a:noFill/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sz="2800" b="0" dirty="0" smtClean="0">
              <a:solidFill>
                <a:schemeClr val="accent2">
                  <a:lumMod val="50000"/>
                </a:schemeClr>
              </a:solidFill>
              <a:effectLst/>
            </a:rPr>
            <a:t>При подготовке к занятию необходимо учитывать мотивационное обеспечение занятия</a:t>
          </a:r>
          <a:endParaRPr lang="ru-RU" sz="2800" b="0" dirty="0">
            <a:solidFill>
              <a:schemeClr val="accent2">
                <a:lumMod val="50000"/>
              </a:schemeClr>
            </a:solidFill>
            <a:effectLst/>
          </a:endParaRPr>
        </a:p>
      </dgm:t>
    </dgm:pt>
    <dgm:pt modelId="{8CB792FF-D816-4862-9A0E-06589263F2EF}" type="sibTrans" cxnId="{D1570FCC-4103-47E5-80E3-BA89DA2E3292}">
      <dgm:prSet/>
      <dgm:spPr/>
      <dgm:t>
        <a:bodyPr/>
        <a:lstStyle/>
        <a:p>
          <a:endParaRPr lang="ru-RU"/>
        </a:p>
      </dgm:t>
    </dgm:pt>
    <dgm:pt modelId="{2D4E3C09-7086-4212-9D63-946AC0A6445F}" type="parTrans" cxnId="{D1570FCC-4103-47E5-80E3-BA89DA2E3292}">
      <dgm:prSet/>
      <dgm:spPr/>
      <dgm:t>
        <a:bodyPr/>
        <a:lstStyle/>
        <a:p>
          <a:endParaRPr lang="ru-RU"/>
        </a:p>
      </dgm:t>
    </dgm:pt>
    <dgm:pt modelId="{9CE72593-F009-4537-A0E8-FF997B0AE98E}">
      <dgm:prSet phldrT="[Текст]" custT="1"/>
      <dgm:spPr>
        <a:noFill/>
        <a:ln>
          <a:noFill/>
        </a:ln>
      </dgm:spPr>
      <dgm:t>
        <a:bodyPr/>
        <a:lstStyle/>
        <a:p>
          <a:pPr algn="just"/>
          <a:r>
            <a:rPr lang="ru-RU" sz="2000" dirty="0" smtClean="0"/>
            <a:t>стимулировать мотивацию через удовлетворение потребности обучающихся в общении и сотрудничестве с педагогом и группой;</a:t>
          </a:r>
          <a:endParaRPr lang="ru-RU" sz="2000" dirty="0"/>
        </a:p>
      </dgm:t>
    </dgm:pt>
    <dgm:pt modelId="{4CA555B2-3979-4E74-9BA8-6765CF014B81}" type="parTrans" cxnId="{F63E43C4-390F-4369-9F8C-50A6BE3BA0EC}">
      <dgm:prSet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ru-RU"/>
        </a:p>
      </dgm:t>
    </dgm:pt>
    <dgm:pt modelId="{FECA7974-BC67-4541-9C9F-24DCA786D1F9}" type="sibTrans" cxnId="{F63E43C4-390F-4369-9F8C-50A6BE3BA0EC}">
      <dgm:prSet/>
      <dgm:spPr/>
      <dgm:t>
        <a:bodyPr/>
        <a:lstStyle/>
        <a:p>
          <a:endParaRPr lang="ru-RU"/>
        </a:p>
      </dgm:t>
    </dgm:pt>
    <dgm:pt modelId="{C3397170-AF96-4DBE-B87B-B14046878F70}">
      <dgm:prSet phldrT="[Текст]" custT="1"/>
      <dgm:spPr>
        <a:noFill/>
        <a:ln>
          <a:noFill/>
        </a:ln>
      </dgm:spPr>
      <dgm:t>
        <a:bodyPr/>
        <a:lstStyle/>
        <a:p>
          <a:pPr algn="just"/>
          <a:r>
            <a:rPr lang="ru-RU" sz="2000" dirty="0" smtClean="0"/>
            <a:t>способствовать развитию обучающихся с разными способностями, сохранять их веру в свои силы, давать толчок к самообразованию;</a:t>
          </a:r>
          <a:endParaRPr lang="ru-RU" sz="2000" dirty="0"/>
        </a:p>
      </dgm:t>
    </dgm:pt>
    <dgm:pt modelId="{CE3122C8-F81F-4891-90AE-2C7F95190F6F}" type="parTrans" cxnId="{1407C487-1A79-482D-99CB-9FD7C970FDC1}">
      <dgm:prSet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ru-RU"/>
        </a:p>
      </dgm:t>
    </dgm:pt>
    <dgm:pt modelId="{47075C63-8E3A-44A4-A68D-055E1DBDB44E}" type="sibTrans" cxnId="{1407C487-1A79-482D-99CB-9FD7C970FDC1}">
      <dgm:prSet/>
      <dgm:spPr/>
      <dgm:t>
        <a:bodyPr/>
        <a:lstStyle/>
        <a:p>
          <a:endParaRPr lang="ru-RU"/>
        </a:p>
      </dgm:t>
    </dgm:pt>
    <dgm:pt modelId="{0B8F77A5-F16A-48E5-BB8C-24B185558870}">
      <dgm:prSet phldrT="[Текст]" custT="1"/>
      <dgm:spPr>
        <a:noFill/>
        <a:ln>
          <a:noFill/>
        </a:ln>
      </dgm:spPr>
      <dgm:t>
        <a:bodyPr/>
        <a:lstStyle/>
        <a:p>
          <a:pPr algn="just"/>
          <a:r>
            <a:rPr lang="ru-RU" sz="2000" dirty="0" smtClean="0"/>
            <a:t>стимулировать любознательность, познавательные интересы и способности.</a:t>
          </a:r>
          <a:endParaRPr lang="ru-RU" sz="2000" dirty="0"/>
        </a:p>
      </dgm:t>
    </dgm:pt>
    <dgm:pt modelId="{CF1634D1-E3DE-4CD3-91BB-C57E6DB64DB7}" type="parTrans" cxnId="{387019AB-DB6B-4A7B-B73E-FCC825D33F55}">
      <dgm:prSet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ru-RU"/>
        </a:p>
      </dgm:t>
    </dgm:pt>
    <dgm:pt modelId="{03102994-47BA-48E5-BE3F-CB6D68B3923C}" type="sibTrans" cxnId="{387019AB-DB6B-4A7B-B73E-FCC825D33F55}">
      <dgm:prSet/>
      <dgm:spPr/>
      <dgm:t>
        <a:bodyPr/>
        <a:lstStyle/>
        <a:p>
          <a:endParaRPr lang="ru-RU"/>
        </a:p>
      </dgm:t>
    </dgm:pt>
    <dgm:pt modelId="{212054A7-C37F-4661-AB35-291A46211178}" type="pres">
      <dgm:prSet presAssocID="{22CB1691-8B59-4FEC-9872-56C5E32AC11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1B8035E-579A-48C7-84D2-81916932CBED}" type="pres">
      <dgm:prSet presAssocID="{8242AF1F-ADDE-4883-A284-A20736ED4D8C}" presName="root" presStyleCnt="0"/>
      <dgm:spPr/>
    </dgm:pt>
    <dgm:pt modelId="{81B3738A-0E03-4576-843C-38EB407B9760}" type="pres">
      <dgm:prSet presAssocID="{8242AF1F-ADDE-4883-A284-A20736ED4D8C}" presName="rootComposite" presStyleCnt="0"/>
      <dgm:spPr/>
    </dgm:pt>
    <dgm:pt modelId="{EA224463-3B21-4564-952F-FD21671B3D5D}" type="pres">
      <dgm:prSet presAssocID="{8242AF1F-ADDE-4883-A284-A20736ED4D8C}" presName="rootText" presStyleLbl="node1" presStyleIdx="0" presStyleCnt="1" custScaleX="513200" custScaleY="230917" custLinFactNeighborX="35882" custLinFactNeighborY="0"/>
      <dgm:spPr/>
      <dgm:t>
        <a:bodyPr/>
        <a:lstStyle/>
        <a:p>
          <a:endParaRPr lang="ru-RU"/>
        </a:p>
      </dgm:t>
    </dgm:pt>
    <dgm:pt modelId="{3D87155A-4BBE-42F5-90B7-78722C9D70F6}" type="pres">
      <dgm:prSet presAssocID="{8242AF1F-ADDE-4883-A284-A20736ED4D8C}" presName="rootConnector" presStyleLbl="node1" presStyleIdx="0" presStyleCnt="1"/>
      <dgm:spPr/>
      <dgm:t>
        <a:bodyPr/>
        <a:lstStyle/>
        <a:p>
          <a:endParaRPr lang="ru-RU"/>
        </a:p>
      </dgm:t>
    </dgm:pt>
    <dgm:pt modelId="{F39322AE-8E78-434C-8857-C45A2F0FDF40}" type="pres">
      <dgm:prSet presAssocID="{8242AF1F-ADDE-4883-A284-A20736ED4D8C}" presName="childShape" presStyleCnt="0"/>
      <dgm:spPr/>
    </dgm:pt>
    <dgm:pt modelId="{F2D4B0FF-0021-450E-BBA6-9BF1CA44A880}" type="pres">
      <dgm:prSet presAssocID="{99368F31-BB0B-4A9F-A1A0-CCBDEC40C898}" presName="Name13" presStyleLbl="parChTrans1D2" presStyleIdx="0" presStyleCnt="5"/>
      <dgm:spPr/>
      <dgm:t>
        <a:bodyPr/>
        <a:lstStyle/>
        <a:p>
          <a:endParaRPr lang="ru-RU"/>
        </a:p>
      </dgm:t>
    </dgm:pt>
    <dgm:pt modelId="{2C59A1A7-FCA3-406A-98E4-2EF1140572F5}" type="pres">
      <dgm:prSet presAssocID="{77BEE61D-1950-48F6-B7C1-0A7EECE6319D}" presName="childText" presStyleLbl="bgAcc1" presStyleIdx="0" presStyleCnt="5" custScaleX="743365" custScaleY="156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9462DA-C236-4736-A316-FC89A0688009}" type="pres">
      <dgm:prSet presAssocID="{C87C0150-2C1C-44AE-B299-775628E96F22}" presName="Name13" presStyleLbl="parChTrans1D2" presStyleIdx="1" presStyleCnt="5"/>
      <dgm:spPr/>
      <dgm:t>
        <a:bodyPr/>
        <a:lstStyle/>
        <a:p>
          <a:endParaRPr lang="ru-RU"/>
        </a:p>
      </dgm:t>
    </dgm:pt>
    <dgm:pt modelId="{A860DFF8-FAEF-4C25-986C-DA40F59395E9}" type="pres">
      <dgm:prSet presAssocID="{BB057A1B-55BE-4E44-B8DC-2AD316B8EDEC}" presName="childText" presStyleLbl="bgAcc1" presStyleIdx="1" presStyleCnt="5" custScaleX="735737" custScaleY="59443" custLinFactNeighborX="21985" custLinFactNeighborY="-18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18A15-AD01-44B7-BAE3-B1526B85BDE9}" type="pres">
      <dgm:prSet presAssocID="{4CA555B2-3979-4E74-9BA8-6765CF014B81}" presName="Name13" presStyleLbl="parChTrans1D2" presStyleIdx="2" presStyleCnt="5"/>
      <dgm:spPr/>
      <dgm:t>
        <a:bodyPr/>
        <a:lstStyle/>
        <a:p>
          <a:endParaRPr lang="ru-RU"/>
        </a:p>
      </dgm:t>
    </dgm:pt>
    <dgm:pt modelId="{97198D84-26CC-403D-912E-109C9486801F}" type="pres">
      <dgm:prSet presAssocID="{9CE72593-F009-4537-A0E8-FF997B0AE98E}" presName="childText" presStyleLbl="bgAcc1" presStyleIdx="2" presStyleCnt="5" custScaleX="733499" custScaleY="149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8108A6-3059-456B-8100-BD203DA66F3D}" type="pres">
      <dgm:prSet presAssocID="{CE3122C8-F81F-4891-90AE-2C7F95190F6F}" presName="Name13" presStyleLbl="parChTrans1D2" presStyleIdx="3" presStyleCnt="5"/>
      <dgm:spPr/>
      <dgm:t>
        <a:bodyPr/>
        <a:lstStyle/>
        <a:p>
          <a:endParaRPr lang="ru-RU"/>
        </a:p>
      </dgm:t>
    </dgm:pt>
    <dgm:pt modelId="{1906BDAD-D4DB-4851-A800-7CFBB69B403F}" type="pres">
      <dgm:prSet presAssocID="{C3397170-AF96-4DBE-B87B-B14046878F70}" presName="childText" presStyleLbl="bgAcc1" presStyleIdx="3" presStyleCnt="5" custScaleX="740920" custScaleY="138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F51AE-3C1A-4D38-A3F6-88AB6389B488}" type="pres">
      <dgm:prSet presAssocID="{CF1634D1-E3DE-4CD3-91BB-C57E6DB64DB7}" presName="Name13" presStyleLbl="parChTrans1D2" presStyleIdx="4" presStyleCnt="5"/>
      <dgm:spPr/>
      <dgm:t>
        <a:bodyPr/>
        <a:lstStyle/>
        <a:p>
          <a:endParaRPr lang="ru-RU"/>
        </a:p>
      </dgm:t>
    </dgm:pt>
    <dgm:pt modelId="{C0751A42-EDDE-4726-AA80-485BF3655351}" type="pres">
      <dgm:prSet presAssocID="{0B8F77A5-F16A-48E5-BB8C-24B185558870}" presName="childText" presStyleLbl="bgAcc1" presStyleIdx="4" presStyleCnt="5" custScaleX="717432" custScaleY="118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C0D560-9BC0-445C-852D-3E39357E58E7}" type="presOf" srcId="{CF1634D1-E3DE-4CD3-91BB-C57E6DB64DB7}" destId="{B89F51AE-3C1A-4D38-A3F6-88AB6389B488}" srcOrd="0" destOrd="0" presId="urn:microsoft.com/office/officeart/2005/8/layout/hierarchy3"/>
    <dgm:cxn modelId="{3FB17A01-5B0D-4FDA-9EE9-8AAFD1169D49}" type="presOf" srcId="{9CE72593-F009-4537-A0E8-FF997B0AE98E}" destId="{97198D84-26CC-403D-912E-109C9486801F}" srcOrd="0" destOrd="0" presId="urn:microsoft.com/office/officeart/2005/8/layout/hierarchy3"/>
    <dgm:cxn modelId="{FC5548C3-E7E0-496A-8939-542577B80ABC}" type="presOf" srcId="{8242AF1F-ADDE-4883-A284-A20736ED4D8C}" destId="{3D87155A-4BBE-42F5-90B7-78722C9D70F6}" srcOrd="1" destOrd="0" presId="urn:microsoft.com/office/officeart/2005/8/layout/hierarchy3"/>
    <dgm:cxn modelId="{D1570FCC-4103-47E5-80E3-BA89DA2E3292}" srcId="{22CB1691-8B59-4FEC-9872-56C5E32AC11F}" destId="{8242AF1F-ADDE-4883-A284-A20736ED4D8C}" srcOrd="0" destOrd="0" parTransId="{2D4E3C09-7086-4212-9D63-946AC0A6445F}" sibTransId="{8CB792FF-D816-4862-9A0E-06589263F2EF}"/>
    <dgm:cxn modelId="{451A360B-FC7E-432B-BC70-5523DECA6C08}" type="presOf" srcId="{C3397170-AF96-4DBE-B87B-B14046878F70}" destId="{1906BDAD-D4DB-4851-A800-7CFBB69B403F}" srcOrd="0" destOrd="0" presId="urn:microsoft.com/office/officeart/2005/8/layout/hierarchy3"/>
    <dgm:cxn modelId="{B6DDE437-BCA3-4CB9-811F-D7B46A72C1F2}" type="presOf" srcId="{99368F31-BB0B-4A9F-A1A0-CCBDEC40C898}" destId="{F2D4B0FF-0021-450E-BBA6-9BF1CA44A880}" srcOrd="0" destOrd="0" presId="urn:microsoft.com/office/officeart/2005/8/layout/hierarchy3"/>
    <dgm:cxn modelId="{F63E43C4-390F-4369-9F8C-50A6BE3BA0EC}" srcId="{8242AF1F-ADDE-4883-A284-A20736ED4D8C}" destId="{9CE72593-F009-4537-A0E8-FF997B0AE98E}" srcOrd="2" destOrd="0" parTransId="{4CA555B2-3979-4E74-9BA8-6765CF014B81}" sibTransId="{FECA7974-BC67-4541-9C9F-24DCA786D1F9}"/>
    <dgm:cxn modelId="{AA850600-2AD9-4618-AD49-38B007F37783}" type="presOf" srcId="{8242AF1F-ADDE-4883-A284-A20736ED4D8C}" destId="{EA224463-3B21-4564-952F-FD21671B3D5D}" srcOrd="0" destOrd="0" presId="urn:microsoft.com/office/officeart/2005/8/layout/hierarchy3"/>
    <dgm:cxn modelId="{0F5BEEAA-40E6-40A9-BD80-87205055035B}" type="presOf" srcId="{77BEE61D-1950-48F6-B7C1-0A7EECE6319D}" destId="{2C59A1A7-FCA3-406A-98E4-2EF1140572F5}" srcOrd="0" destOrd="0" presId="urn:microsoft.com/office/officeart/2005/8/layout/hierarchy3"/>
    <dgm:cxn modelId="{18D8F2E0-A8EA-48B8-82DF-4094F42B1CBC}" srcId="{8242AF1F-ADDE-4883-A284-A20736ED4D8C}" destId="{77BEE61D-1950-48F6-B7C1-0A7EECE6319D}" srcOrd="0" destOrd="0" parTransId="{99368F31-BB0B-4A9F-A1A0-CCBDEC40C898}" sibTransId="{7B09FA6F-98FD-473A-B5C7-FA4E7AA80AC5}"/>
    <dgm:cxn modelId="{AA132EF0-D097-4C27-9551-8F699C8D4060}" type="presOf" srcId="{CE3122C8-F81F-4891-90AE-2C7F95190F6F}" destId="{408108A6-3059-456B-8100-BD203DA66F3D}" srcOrd="0" destOrd="0" presId="urn:microsoft.com/office/officeart/2005/8/layout/hierarchy3"/>
    <dgm:cxn modelId="{D2267E56-0C4E-4E96-ADD7-1AFF067370DB}" type="presOf" srcId="{22CB1691-8B59-4FEC-9872-56C5E32AC11F}" destId="{212054A7-C37F-4661-AB35-291A46211178}" srcOrd="0" destOrd="0" presId="urn:microsoft.com/office/officeart/2005/8/layout/hierarchy3"/>
    <dgm:cxn modelId="{3A6A7481-C808-4D85-BA05-E33B2CE6C379}" type="presOf" srcId="{C87C0150-2C1C-44AE-B299-775628E96F22}" destId="{EE9462DA-C236-4736-A316-FC89A0688009}" srcOrd="0" destOrd="0" presId="urn:microsoft.com/office/officeart/2005/8/layout/hierarchy3"/>
    <dgm:cxn modelId="{F74CFA60-8D73-4A32-8BC1-7218767A1D9A}" type="presOf" srcId="{BB057A1B-55BE-4E44-B8DC-2AD316B8EDEC}" destId="{A860DFF8-FAEF-4C25-986C-DA40F59395E9}" srcOrd="0" destOrd="0" presId="urn:microsoft.com/office/officeart/2005/8/layout/hierarchy3"/>
    <dgm:cxn modelId="{C617F4A2-C6AA-4275-AB90-328CB0FAA595}" type="presOf" srcId="{4CA555B2-3979-4E74-9BA8-6765CF014B81}" destId="{7BB18A15-AD01-44B7-BAE3-B1526B85BDE9}" srcOrd="0" destOrd="0" presId="urn:microsoft.com/office/officeart/2005/8/layout/hierarchy3"/>
    <dgm:cxn modelId="{1B5C2700-B5BA-420E-85ED-62423DBFA67C}" type="presOf" srcId="{0B8F77A5-F16A-48E5-BB8C-24B185558870}" destId="{C0751A42-EDDE-4726-AA80-485BF3655351}" srcOrd="0" destOrd="0" presId="urn:microsoft.com/office/officeart/2005/8/layout/hierarchy3"/>
    <dgm:cxn modelId="{F39263D7-F1A6-4370-A03E-958CA9641824}" srcId="{8242AF1F-ADDE-4883-A284-A20736ED4D8C}" destId="{BB057A1B-55BE-4E44-B8DC-2AD316B8EDEC}" srcOrd="1" destOrd="0" parTransId="{C87C0150-2C1C-44AE-B299-775628E96F22}" sibTransId="{2175D547-8797-4542-90F1-17CAB6518ECB}"/>
    <dgm:cxn modelId="{387019AB-DB6B-4A7B-B73E-FCC825D33F55}" srcId="{8242AF1F-ADDE-4883-A284-A20736ED4D8C}" destId="{0B8F77A5-F16A-48E5-BB8C-24B185558870}" srcOrd="4" destOrd="0" parTransId="{CF1634D1-E3DE-4CD3-91BB-C57E6DB64DB7}" sibTransId="{03102994-47BA-48E5-BE3F-CB6D68B3923C}"/>
    <dgm:cxn modelId="{1407C487-1A79-482D-99CB-9FD7C970FDC1}" srcId="{8242AF1F-ADDE-4883-A284-A20736ED4D8C}" destId="{C3397170-AF96-4DBE-B87B-B14046878F70}" srcOrd="3" destOrd="0" parTransId="{CE3122C8-F81F-4891-90AE-2C7F95190F6F}" sibTransId="{47075C63-8E3A-44A4-A68D-055E1DBDB44E}"/>
    <dgm:cxn modelId="{E8AFB3C2-7FA2-4BED-8944-BEB712C89BA1}" type="presParOf" srcId="{212054A7-C37F-4661-AB35-291A46211178}" destId="{D1B8035E-579A-48C7-84D2-81916932CBED}" srcOrd="0" destOrd="0" presId="urn:microsoft.com/office/officeart/2005/8/layout/hierarchy3"/>
    <dgm:cxn modelId="{73F57C46-9A0B-4AB1-9420-280342B0C54B}" type="presParOf" srcId="{D1B8035E-579A-48C7-84D2-81916932CBED}" destId="{81B3738A-0E03-4576-843C-38EB407B9760}" srcOrd="0" destOrd="0" presId="urn:microsoft.com/office/officeart/2005/8/layout/hierarchy3"/>
    <dgm:cxn modelId="{DF01CBCB-EBA2-49C9-86A8-8531F3588FFC}" type="presParOf" srcId="{81B3738A-0E03-4576-843C-38EB407B9760}" destId="{EA224463-3B21-4564-952F-FD21671B3D5D}" srcOrd="0" destOrd="0" presId="urn:microsoft.com/office/officeart/2005/8/layout/hierarchy3"/>
    <dgm:cxn modelId="{C16AA145-33A7-469F-8C6F-29F6B1CAB771}" type="presParOf" srcId="{81B3738A-0E03-4576-843C-38EB407B9760}" destId="{3D87155A-4BBE-42F5-90B7-78722C9D70F6}" srcOrd="1" destOrd="0" presId="urn:microsoft.com/office/officeart/2005/8/layout/hierarchy3"/>
    <dgm:cxn modelId="{65CC504B-3C60-4431-87ED-F51731DBAE9F}" type="presParOf" srcId="{D1B8035E-579A-48C7-84D2-81916932CBED}" destId="{F39322AE-8E78-434C-8857-C45A2F0FDF40}" srcOrd="1" destOrd="0" presId="urn:microsoft.com/office/officeart/2005/8/layout/hierarchy3"/>
    <dgm:cxn modelId="{87FFBE76-A48A-45BE-B5B3-D90256CDE1DC}" type="presParOf" srcId="{F39322AE-8E78-434C-8857-C45A2F0FDF40}" destId="{F2D4B0FF-0021-450E-BBA6-9BF1CA44A880}" srcOrd="0" destOrd="0" presId="urn:microsoft.com/office/officeart/2005/8/layout/hierarchy3"/>
    <dgm:cxn modelId="{5A1AFAE1-798F-4ADE-990A-7AB4C3D10582}" type="presParOf" srcId="{F39322AE-8E78-434C-8857-C45A2F0FDF40}" destId="{2C59A1A7-FCA3-406A-98E4-2EF1140572F5}" srcOrd="1" destOrd="0" presId="urn:microsoft.com/office/officeart/2005/8/layout/hierarchy3"/>
    <dgm:cxn modelId="{C06DEE9B-D4BB-4114-A068-DBC25C7E9CA1}" type="presParOf" srcId="{F39322AE-8E78-434C-8857-C45A2F0FDF40}" destId="{EE9462DA-C236-4736-A316-FC89A0688009}" srcOrd="2" destOrd="0" presId="urn:microsoft.com/office/officeart/2005/8/layout/hierarchy3"/>
    <dgm:cxn modelId="{590DC7DE-159B-43F1-8F9A-192A7640D0D6}" type="presParOf" srcId="{F39322AE-8E78-434C-8857-C45A2F0FDF40}" destId="{A860DFF8-FAEF-4C25-986C-DA40F59395E9}" srcOrd="3" destOrd="0" presId="urn:microsoft.com/office/officeart/2005/8/layout/hierarchy3"/>
    <dgm:cxn modelId="{89605B8B-7FB0-4276-8CDE-E2C676540FC6}" type="presParOf" srcId="{F39322AE-8E78-434C-8857-C45A2F0FDF40}" destId="{7BB18A15-AD01-44B7-BAE3-B1526B85BDE9}" srcOrd="4" destOrd="0" presId="urn:microsoft.com/office/officeart/2005/8/layout/hierarchy3"/>
    <dgm:cxn modelId="{0BF7C893-9F44-49CB-8662-BA1502335DEA}" type="presParOf" srcId="{F39322AE-8E78-434C-8857-C45A2F0FDF40}" destId="{97198D84-26CC-403D-912E-109C9486801F}" srcOrd="5" destOrd="0" presId="urn:microsoft.com/office/officeart/2005/8/layout/hierarchy3"/>
    <dgm:cxn modelId="{1F91FA84-6E0D-4E76-B6EF-8FBC3786BC64}" type="presParOf" srcId="{F39322AE-8E78-434C-8857-C45A2F0FDF40}" destId="{408108A6-3059-456B-8100-BD203DA66F3D}" srcOrd="6" destOrd="0" presId="urn:microsoft.com/office/officeart/2005/8/layout/hierarchy3"/>
    <dgm:cxn modelId="{03B8F0FD-5AF6-4E89-9B2E-D3310FF532F1}" type="presParOf" srcId="{F39322AE-8E78-434C-8857-C45A2F0FDF40}" destId="{1906BDAD-D4DB-4851-A800-7CFBB69B403F}" srcOrd="7" destOrd="0" presId="urn:microsoft.com/office/officeart/2005/8/layout/hierarchy3"/>
    <dgm:cxn modelId="{82B62103-0013-4AB9-8C57-028DC220A052}" type="presParOf" srcId="{F39322AE-8E78-434C-8857-C45A2F0FDF40}" destId="{B89F51AE-3C1A-4D38-A3F6-88AB6389B488}" srcOrd="8" destOrd="0" presId="urn:microsoft.com/office/officeart/2005/8/layout/hierarchy3"/>
    <dgm:cxn modelId="{277431FB-A6BF-469D-B725-E6F329D04864}" type="presParOf" srcId="{F39322AE-8E78-434C-8857-C45A2F0FDF40}" destId="{C0751A42-EDDE-4726-AA80-485BF3655351}" srcOrd="9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B58116-8476-49CF-B021-B361578C350B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9D2141-6595-4D0A-A40A-6736AE72EDB9}">
      <dgm:prSet phldrT="[Текст]" custT="1"/>
      <dgm:spPr>
        <a:noFill/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400" b="0" i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</a:rPr>
            <a:t>создание ситуации успеха</a:t>
          </a:r>
          <a:endParaRPr lang="ru-RU" sz="2400" b="0" i="0" dirty="0">
            <a:ln>
              <a:noFill/>
            </a:ln>
            <a:solidFill>
              <a:schemeClr val="bg2">
                <a:lumMod val="10000"/>
              </a:schemeClr>
            </a:solidFill>
          </a:endParaRPr>
        </a:p>
      </dgm:t>
    </dgm:pt>
    <dgm:pt modelId="{88B9C13F-2690-462D-9649-99129CEE0B64}" type="parTrans" cxnId="{548DFC91-2AFC-4FB7-9819-D317177A5280}">
      <dgm:prSet/>
      <dgm:spPr/>
      <dgm:t>
        <a:bodyPr/>
        <a:lstStyle/>
        <a:p>
          <a:endParaRPr lang="ru-RU"/>
        </a:p>
      </dgm:t>
    </dgm:pt>
    <dgm:pt modelId="{CA4D0907-9EAF-4EB6-9F1C-452D32D4CC9D}" type="sibTrans" cxnId="{548DFC91-2AFC-4FB7-9819-D317177A5280}">
      <dgm:prSet/>
      <dgm:spPr/>
      <dgm:t>
        <a:bodyPr/>
        <a:lstStyle/>
        <a:p>
          <a:endParaRPr lang="ru-RU"/>
        </a:p>
      </dgm:t>
    </dgm:pt>
    <dgm:pt modelId="{9FEA7973-28BD-4CF6-B001-9958BFFD55FB}">
      <dgm:prSet phldrT="[Текст]" custT="1"/>
      <dgm:spPr>
        <a:noFill/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400" b="0" i="0" dirty="0" smtClean="0">
              <a:solidFill>
                <a:schemeClr val="bg2">
                  <a:lumMod val="10000"/>
                </a:schemeClr>
              </a:solidFill>
            </a:rPr>
            <a:t>игровые ситуации на занятиях</a:t>
          </a:r>
          <a:endParaRPr lang="ru-RU" sz="2400" b="0" i="0" dirty="0">
            <a:solidFill>
              <a:schemeClr val="bg2">
                <a:lumMod val="10000"/>
              </a:schemeClr>
            </a:solidFill>
          </a:endParaRPr>
        </a:p>
      </dgm:t>
    </dgm:pt>
    <dgm:pt modelId="{BC6E3195-0402-4DC7-BB2B-F54F79F1F4C8}" type="parTrans" cxnId="{4873A8E9-F88E-492F-8B01-7DE81C0DE785}">
      <dgm:prSet/>
      <dgm:spPr/>
      <dgm:t>
        <a:bodyPr/>
        <a:lstStyle/>
        <a:p>
          <a:endParaRPr lang="ru-RU"/>
        </a:p>
      </dgm:t>
    </dgm:pt>
    <dgm:pt modelId="{DCF0F110-B624-4512-9D87-7EA64EBC8E83}" type="sibTrans" cxnId="{4873A8E9-F88E-492F-8B01-7DE81C0DE785}">
      <dgm:prSet/>
      <dgm:spPr/>
      <dgm:t>
        <a:bodyPr/>
        <a:lstStyle/>
        <a:p>
          <a:endParaRPr lang="ru-RU"/>
        </a:p>
      </dgm:t>
    </dgm:pt>
    <dgm:pt modelId="{C343606C-8DB5-4B16-9298-51602EF30098}">
      <dgm:prSet phldrT="[Текст]" custT="1"/>
      <dgm:spPr>
        <a:noFill/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200" b="0" i="0" dirty="0" smtClean="0">
              <a:solidFill>
                <a:schemeClr val="bg2">
                  <a:lumMod val="10000"/>
                </a:schemeClr>
              </a:solidFill>
            </a:rPr>
            <a:t>дифференцированный подход к организации учебного процесса</a:t>
          </a:r>
          <a:endParaRPr lang="ru-RU" sz="2200" b="0" i="0" dirty="0">
            <a:solidFill>
              <a:schemeClr val="bg2">
                <a:lumMod val="10000"/>
              </a:schemeClr>
            </a:solidFill>
          </a:endParaRPr>
        </a:p>
      </dgm:t>
    </dgm:pt>
    <dgm:pt modelId="{6FF10D61-5C36-411C-9708-D4956D2F8C95}" type="parTrans" cxnId="{BB802334-DF75-4380-B11C-40D2FB347A83}">
      <dgm:prSet/>
      <dgm:spPr/>
      <dgm:t>
        <a:bodyPr/>
        <a:lstStyle/>
        <a:p>
          <a:endParaRPr lang="ru-RU"/>
        </a:p>
      </dgm:t>
    </dgm:pt>
    <dgm:pt modelId="{63AE58E3-2CE2-4891-96C1-954C0D8C7C86}" type="sibTrans" cxnId="{BB802334-DF75-4380-B11C-40D2FB347A83}">
      <dgm:prSet/>
      <dgm:spPr/>
      <dgm:t>
        <a:bodyPr/>
        <a:lstStyle/>
        <a:p>
          <a:endParaRPr lang="ru-RU"/>
        </a:p>
      </dgm:t>
    </dgm:pt>
    <dgm:pt modelId="{41F87980-0426-4ECB-9CCB-E02705D8752F}">
      <dgm:prSet phldrT="[Текст]" custT="1"/>
      <dgm:spPr>
        <a:noFill/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400" b="0" i="0" dirty="0" smtClean="0">
              <a:solidFill>
                <a:schemeClr val="bg2">
                  <a:lumMod val="10000"/>
                </a:schemeClr>
              </a:solidFill>
            </a:rPr>
            <a:t>подбор творческих заданий</a:t>
          </a:r>
          <a:endParaRPr lang="ru-RU" sz="2400" b="0" i="0" dirty="0">
            <a:solidFill>
              <a:schemeClr val="bg2">
                <a:lumMod val="10000"/>
              </a:schemeClr>
            </a:solidFill>
          </a:endParaRPr>
        </a:p>
      </dgm:t>
    </dgm:pt>
    <dgm:pt modelId="{0D6B0B07-B848-42BC-A98B-B585BD6EA5FD}" type="parTrans" cxnId="{E7CB4338-6B2C-4011-B913-FF5837F697B7}">
      <dgm:prSet/>
      <dgm:spPr/>
      <dgm:t>
        <a:bodyPr/>
        <a:lstStyle/>
        <a:p>
          <a:endParaRPr lang="ru-RU"/>
        </a:p>
      </dgm:t>
    </dgm:pt>
    <dgm:pt modelId="{0A1C050D-C070-4EDA-888B-FEBC8C02C1CF}" type="sibTrans" cxnId="{E7CB4338-6B2C-4011-B913-FF5837F697B7}">
      <dgm:prSet/>
      <dgm:spPr/>
      <dgm:t>
        <a:bodyPr/>
        <a:lstStyle/>
        <a:p>
          <a:endParaRPr lang="ru-RU"/>
        </a:p>
      </dgm:t>
    </dgm:pt>
    <dgm:pt modelId="{5D1EDA87-C4AD-44A6-BECD-77EE5C84B582}">
      <dgm:prSet custT="1"/>
      <dgm:spPr>
        <a:noFill/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400" b="0" i="0" dirty="0" smtClean="0">
              <a:solidFill>
                <a:schemeClr val="bg2">
                  <a:lumMod val="10000"/>
                </a:schemeClr>
              </a:solidFill>
            </a:rPr>
            <a:t>создание проблемной ситуации</a:t>
          </a:r>
          <a:endParaRPr lang="ru-RU" sz="2400" b="0" i="0" dirty="0">
            <a:solidFill>
              <a:schemeClr val="bg2">
                <a:lumMod val="10000"/>
              </a:schemeClr>
            </a:solidFill>
          </a:endParaRPr>
        </a:p>
      </dgm:t>
    </dgm:pt>
    <dgm:pt modelId="{847E1618-4AA0-4B96-A0AD-2A59F46DCDE7}" type="parTrans" cxnId="{C909F245-3A48-4AD2-8A27-F5D8333C5A4D}">
      <dgm:prSet/>
      <dgm:spPr/>
      <dgm:t>
        <a:bodyPr/>
        <a:lstStyle/>
        <a:p>
          <a:endParaRPr lang="ru-RU"/>
        </a:p>
      </dgm:t>
    </dgm:pt>
    <dgm:pt modelId="{CE743A73-7188-49CB-A0D4-D07BC95DD375}" type="sibTrans" cxnId="{C909F245-3A48-4AD2-8A27-F5D8333C5A4D}">
      <dgm:prSet/>
      <dgm:spPr/>
      <dgm:t>
        <a:bodyPr/>
        <a:lstStyle/>
        <a:p>
          <a:endParaRPr lang="ru-RU"/>
        </a:p>
      </dgm:t>
    </dgm:pt>
    <dgm:pt modelId="{2484DA85-98BB-4C34-B176-4DDD04F7D743}">
      <dgm:prSet/>
      <dgm:spPr>
        <a:noFill/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b="0" i="0" dirty="0" smtClean="0">
              <a:solidFill>
                <a:schemeClr val="bg2">
                  <a:lumMod val="10000"/>
                </a:schemeClr>
              </a:solidFill>
            </a:rPr>
            <a:t>групповые формы работы</a:t>
          </a:r>
          <a:endParaRPr lang="ru-RU" b="0" i="0" dirty="0">
            <a:solidFill>
              <a:schemeClr val="bg2">
                <a:lumMod val="10000"/>
              </a:schemeClr>
            </a:solidFill>
          </a:endParaRPr>
        </a:p>
      </dgm:t>
    </dgm:pt>
    <dgm:pt modelId="{F7F4D923-9DAE-47F6-9DB3-6EC4683143E2}" type="parTrans" cxnId="{41FFAC2C-5985-433C-A8C3-7E0D77B9889B}">
      <dgm:prSet/>
      <dgm:spPr/>
      <dgm:t>
        <a:bodyPr/>
        <a:lstStyle/>
        <a:p>
          <a:endParaRPr lang="ru-RU"/>
        </a:p>
      </dgm:t>
    </dgm:pt>
    <dgm:pt modelId="{3D2403C3-C0E8-4301-967A-B7E1D5E78F65}" type="sibTrans" cxnId="{41FFAC2C-5985-433C-A8C3-7E0D77B9889B}">
      <dgm:prSet/>
      <dgm:spPr/>
      <dgm:t>
        <a:bodyPr/>
        <a:lstStyle/>
        <a:p>
          <a:endParaRPr lang="ru-RU"/>
        </a:p>
      </dgm:t>
    </dgm:pt>
    <dgm:pt modelId="{5B21C6A2-00A3-45B3-BD11-F6CEC2B1D8AE}">
      <dgm:prSet custT="1"/>
      <dgm:spPr>
        <a:noFill/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400" b="0" i="0" dirty="0" smtClean="0">
              <a:solidFill>
                <a:schemeClr val="bg2">
                  <a:lumMod val="10000"/>
                </a:schemeClr>
              </a:solidFill>
            </a:rPr>
            <a:t>парная форма работы </a:t>
          </a:r>
          <a:endParaRPr lang="ru-RU" sz="2400" b="0" i="0" dirty="0">
            <a:solidFill>
              <a:schemeClr val="bg2">
                <a:lumMod val="10000"/>
              </a:schemeClr>
            </a:solidFill>
          </a:endParaRPr>
        </a:p>
      </dgm:t>
    </dgm:pt>
    <dgm:pt modelId="{2475FB9F-6D7D-44A8-B268-A49432006BE1}" type="parTrans" cxnId="{83F5D020-E0DA-4ABA-A86D-10A20D0EC290}">
      <dgm:prSet/>
      <dgm:spPr/>
      <dgm:t>
        <a:bodyPr/>
        <a:lstStyle/>
        <a:p>
          <a:endParaRPr lang="ru-RU"/>
        </a:p>
      </dgm:t>
    </dgm:pt>
    <dgm:pt modelId="{C6B5DEAA-574D-4374-9D6D-41E5679726D3}" type="sibTrans" cxnId="{83F5D020-E0DA-4ABA-A86D-10A20D0EC290}">
      <dgm:prSet/>
      <dgm:spPr/>
      <dgm:t>
        <a:bodyPr/>
        <a:lstStyle/>
        <a:p>
          <a:endParaRPr lang="ru-RU"/>
        </a:p>
      </dgm:t>
    </dgm:pt>
    <dgm:pt modelId="{7BEDB415-249E-49C4-A2DB-BE4FBBAA2363}">
      <dgm:prSet custT="1"/>
      <dgm:spPr>
        <a:noFill/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400" b="0" i="0" dirty="0" smtClean="0">
              <a:solidFill>
                <a:schemeClr val="bg2">
                  <a:lumMod val="10000"/>
                </a:schemeClr>
              </a:solidFill>
            </a:rPr>
            <a:t>метод проектов</a:t>
          </a:r>
          <a:endParaRPr lang="ru-RU" sz="2400" b="0" i="0" dirty="0">
            <a:solidFill>
              <a:schemeClr val="bg2">
                <a:lumMod val="10000"/>
              </a:schemeClr>
            </a:solidFill>
          </a:endParaRPr>
        </a:p>
      </dgm:t>
    </dgm:pt>
    <dgm:pt modelId="{21936FBF-D3A5-4C0C-A758-78FA84ED1375}" type="parTrans" cxnId="{6104B009-118C-43A0-B3D5-7EAD988BA29E}">
      <dgm:prSet/>
      <dgm:spPr/>
      <dgm:t>
        <a:bodyPr/>
        <a:lstStyle/>
        <a:p>
          <a:endParaRPr lang="ru-RU"/>
        </a:p>
      </dgm:t>
    </dgm:pt>
    <dgm:pt modelId="{C02247C3-A163-474D-8E7B-966D9A8B3F1E}" type="sibTrans" cxnId="{6104B009-118C-43A0-B3D5-7EAD988BA29E}">
      <dgm:prSet/>
      <dgm:spPr/>
      <dgm:t>
        <a:bodyPr/>
        <a:lstStyle/>
        <a:p>
          <a:endParaRPr lang="ru-RU"/>
        </a:p>
      </dgm:t>
    </dgm:pt>
    <dgm:pt modelId="{B004A11B-3191-4A82-903E-7DB54FD101A8}">
      <dgm:prSet custT="1"/>
      <dgm:spPr>
        <a:noFill/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400" b="0" i="0" dirty="0" err="1" smtClean="0">
              <a:solidFill>
                <a:schemeClr val="bg2">
                  <a:lumMod val="10000"/>
                </a:schemeClr>
              </a:solidFill>
            </a:rPr>
            <a:t>Интернет-технологии</a:t>
          </a:r>
          <a:r>
            <a:rPr lang="ru-RU" sz="2400" b="0" i="0" dirty="0" smtClean="0">
              <a:solidFill>
                <a:schemeClr val="bg2">
                  <a:lumMod val="10000"/>
                </a:schemeClr>
              </a:solidFill>
            </a:rPr>
            <a:t> </a:t>
          </a:r>
          <a:endParaRPr lang="ru-RU" sz="2400" b="0" i="0" dirty="0">
            <a:solidFill>
              <a:schemeClr val="bg2">
                <a:lumMod val="10000"/>
              </a:schemeClr>
            </a:solidFill>
          </a:endParaRPr>
        </a:p>
      </dgm:t>
    </dgm:pt>
    <dgm:pt modelId="{45556109-5F9A-4D61-8636-2D1EA6158B92}" type="parTrans" cxnId="{7FD5550C-CAE7-49DB-B99B-17160A98C5AC}">
      <dgm:prSet/>
      <dgm:spPr/>
      <dgm:t>
        <a:bodyPr/>
        <a:lstStyle/>
        <a:p>
          <a:endParaRPr lang="ru-RU"/>
        </a:p>
      </dgm:t>
    </dgm:pt>
    <dgm:pt modelId="{068DB800-CE55-4CE1-96EF-596AF7070DB5}" type="sibTrans" cxnId="{7FD5550C-CAE7-49DB-B99B-17160A98C5AC}">
      <dgm:prSet/>
      <dgm:spPr/>
      <dgm:t>
        <a:bodyPr/>
        <a:lstStyle/>
        <a:p>
          <a:endParaRPr lang="ru-RU"/>
        </a:p>
      </dgm:t>
    </dgm:pt>
    <dgm:pt modelId="{5E519615-D193-493B-8A60-303104B0601B}" type="pres">
      <dgm:prSet presAssocID="{B9B58116-8476-49CF-B021-B361578C350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5BCF8F-EEF8-493E-A147-8FD4F62EA607}" type="pres">
      <dgm:prSet presAssocID="{5D1EDA87-C4AD-44A6-BECD-77EE5C84B582}" presName="node" presStyleLbl="node1" presStyleIdx="0" presStyleCnt="9" custScaleX="109098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7FC29851-5FCF-4919-B28B-D4456E9940B4}" type="pres">
      <dgm:prSet presAssocID="{CE743A73-7188-49CB-A0D4-D07BC95DD375}" presName="sibTrans" presStyleCnt="0"/>
      <dgm:spPr/>
    </dgm:pt>
    <dgm:pt modelId="{88D7B25C-8C0B-4D4C-862E-F4B8B4779541}" type="pres">
      <dgm:prSet presAssocID="{F59D2141-6595-4D0A-A40A-6736AE72EDB9}" presName="node" presStyleLbl="node1" presStyleIdx="1" presStyleCnt="9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8ED0641A-B7FF-4E5D-9F5E-F29551238555}" type="pres">
      <dgm:prSet presAssocID="{CA4D0907-9EAF-4EB6-9F1C-452D32D4CC9D}" presName="sibTrans" presStyleCnt="0"/>
      <dgm:spPr/>
    </dgm:pt>
    <dgm:pt modelId="{5B4752C0-A73A-43F1-A700-A51BFC109B6A}" type="pres">
      <dgm:prSet presAssocID="{9FEA7973-28BD-4CF6-B001-9958BFFD55FB}" presName="node" presStyleLbl="node1" presStyleIdx="2" presStyleCnt="9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2300207D-3DA1-402D-8451-AEB560608070}" type="pres">
      <dgm:prSet presAssocID="{DCF0F110-B624-4512-9D87-7EA64EBC8E83}" presName="sibTrans" presStyleCnt="0"/>
      <dgm:spPr/>
    </dgm:pt>
    <dgm:pt modelId="{3D0E7C79-3B6F-4C4A-8B3F-93A4DF62A7BD}" type="pres">
      <dgm:prSet presAssocID="{C343606C-8DB5-4B16-9298-51602EF30098}" presName="node" presStyleLbl="node1" presStyleIdx="3" presStyleCnt="9" custScaleX="109098" custScaleY="127778" custLinFactX="14500" custLinFactNeighborX="100000" custLinFactNeighborY="-62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1BCF79DA-418E-48CC-9728-A76BC05D8192}" type="pres">
      <dgm:prSet presAssocID="{63AE58E3-2CE2-4891-96C1-954C0D8C7C86}" presName="sibTrans" presStyleCnt="0"/>
      <dgm:spPr/>
    </dgm:pt>
    <dgm:pt modelId="{8652C8F4-E44D-4C9D-AD41-EBE19123721C}" type="pres">
      <dgm:prSet presAssocID="{41F87980-0426-4ECB-9CCB-E02705D8752F}" presName="node" presStyleLbl="node1" presStyleIdx="4" presStyleCnt="9" custLinFactX="-14705" custLinFactNeighborX="-100000" custLinFactNeighborY="2732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9E2FF463-A5AF-48E7-AB6F-12B925F96318}" type="pres">
      <dgm:prSet presAssocID="{0A1C050D-C070-4EDA-888B-FEBC8C02C1CF}" presName="sibTrans" presStyleCnt="0"/>
      <dgm:spPr/>
    </dgm:pt>
    <dgm:pt modelId="{F94990E0-3498-40A7-AA20-2BB8B342F950}" type="pres">
      <dgm:prSet presAssocID="{2484DA85-98BB-4C34-B176-4DDD04F7D743}" presName="node" presStyleLbl="node1" presStyleIdx="5" presStyleCnt="9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D0C49382-86E5-4B34-B571-9A7909358DFF}" type="pres">
      <dgm:prSet presAssocID="{3D2403C3-C0E8-4301-967A-B7E1D5E78F65}" presName="sibTrans" presStyleCnt="0"/>
      <dgm:spPr/>
    </dgm:pt>
    <dgm:pt modelId="{062938C1-872F-453E-8750-E59503D6B466}" type="pres">
      <dgm:prSet presAssocID="{5B21C6A2-00A3-45B3-BD11-F6CEC2B1D8AE}" presName="node" presStyleLbl="node1" presStyleIdx="6" presStyleCnt="9" custScaleX="106986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F273BDA7-43E4-42EC-8728-A295D45C8245}" type="pres">
      <dgm:prSet presAssocID="{C6B5DEAA-574D-4374-9D6D-41E5679726D3}" presName="sibTrans" presStyleCnt="0"/>
      <dgm:spPr/>
    </dgm:pt>
    <dgm:pt modelId="{B0A040A5-EF94-423A-B82F-551F3BF061E0}" type="pres">
      <dgm:prSet presAssocID="{7BEDB415-249E-49C4-A2DB-BE4FBBAA2363}" presName="node" presStyleLbl="node1" presStyleIdx="7" presStyleCnt="9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55E2B697-1D66-4CB8-A5F7-F3D64E021F31}" type="pres">
      <dgm:prSet presAssocID="{C02247C3-A163-474D-8E7B-966D9A8B3F1E}" presName="sibTrans" presStyleCnt="0"/>
      <dgm:spPr/>
    </dgm:pt>
    <dgm:pt modelId="{361CFDBF-C42F-48D6-90F6-97869B41F36F}" type="pres">
      <dgm:prSet presAssocID="{B004A11B-3191-4A82-903E-7DB54FD101A8}" presName="node" presStyleLbl="node1" presStyleIdx="8" presStyleCnt="9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</dgm:ptLst>
  <dgm:cxnLst>
    <dgm:cxn modelId="{535264EB-7BDE-4999-96F1-4415599ED8AF}" type="presOf" srcId="{B004A11B-3191-4A82-903E-7DB54FD101A8}" destId="{361CFDBF-C42F-48D6-90F6-97869B41F36F}" srcOrd="0" destOrd="0" presId="urn:microsoft.com/office/officeart/2005/8/layout/default#1"/>
    <dgm:cxn modelId="{E7CB4338-6B2C-4011-B913-FF5837F697B7}" srcId="{B9B58116-8476-49CF-B021-B361578C350B}" destId="{41F87980-0426-4ECB-9CCB-E02705D8752F}" srcOrd="4" destOrd="0" parTransId="{0D6B0B07-B848-42BC-A98B-B585BD6EA5FD}" sibTransId="{0A1C050D-C070-4EDA-888B-FEBC8C02C1CF}"/>
    <dgm:cxn modelId="{548DFC91-2AFC-4FB7-9819-D317177A5280}" srcId="{B9B58116-8476-49CF-B021-B361578C350B}" destId="{F59D2141-6595-4D0A-A40A-6736AE72EDB9}" srcOrd="1" destOrd="0" parTransId="{88B9C13F-2690-462D-9649-99129CEE0B64}" sibTransId="{CA4D0907-9EAF-4EB6-9F1C-452D32D4CC9D}"/>
    <dgm:cxn modelId="{231A6758-0E30-4FA5-8DB2-089C9F27DF07}" type="presOf" srcId="{41F87980-0426-4ECB-9CCB-E02705D8752F}" destId="{8652C8F4-E44D-4C9D-AD41-EBE19123721C}" srcOrd="0" destOrd="0" presId="urn:microsoft.com/office/officeart/2005/8/layout/default#1"/>
    <dgm:cxn modelId="{EC575A8B-25AF-43F1-B66A-B549E1DE3C20}" type="presOf" srcId="{B9B58116-8476-49CF-B021-B361578C350B}" destId="{5E519615-D193-493B-8A60-303104B0601B}" srcOrd="0" destOrd="0" presId="urn:microsoft.com/office/officeart/2005/8/layout/default#1"/>
    <dgm:cxn modelId="{6104B009-118C-43A0-B3D5-7EAD988BA29E}" srcId="{B9B58116-8476-49CF-B021-B361578C350B}" destId="{7BEDB415-249E-49C4-A2DB-BE4FBBAA2363}" srcOrd="7" destOrd="0" parTransId="{21936FBF-D3A5-4C0C-A758-78FA84ED1375}" sibTransId="{C02247C3-A163-474D-8E7B-966D9A8B3F1E}"/>
    <dgm:cxn modelId="{2B546D47-6C39-4DE9-BE1C-AAB4D0D75172}" type="presOf" srcId="{7BEDB415-249E-49C4-A2DB-BE4FBBAA2363}" destId="{B0A040A5-EF94-423A-B82F-551F3BF061E0}" srcOrd="0" destOrd="0" presId="urn:microsoft.com/office/officeart/2005/8/layout/default#1"/>
    <dgm:cxn modelId="{61FB0E4E-AE51-4DCF-822B-C099CC98C215}" type="presOf" srcId="{9FEA7973-28BD-4CF6-B001-9958BFFD55FB}" destId="{5B4752C0-A73A-43F1-A700-A51BFC109B6A}" srcOrd="0" destOrd="0" presId="urn:microsoft.com/office/officeart/2005/8/layout/default#1"/>
    <dgm:cxn modelId="{83F5D020-E0DA-4ABA-A86D-10A20D0EC290}" srcId="{B9B58116-8476-49CF-B021-B361578C350B}" destId="{5B21C6A2-00A3-45B3-BD11-F6CEC2B1D8AE}" srcOrd="6" destOrd="0" parTransId="{2475FB9F-6D7D-44A8-B268-A49432006BE1}" sibTransId="{C6B5DEAA-574D-4374-9D6D-41E5679726D3}"/>
    <dgm:cxn modelId="{DADF2328-6A5B-4FE1-9B9C-7F0EF933142C}" type="presOf" srcId="{F59D2141-6595-4D0A-A40A-6736AE72EDB9}" destId="{88D7B25C-8C0B-4D4C-862E-F4B8B4779541}" srcOrd="0" destOrd="0" presId="urn:microsoft.com/office/officeart/2005/8/layout/default#1"/>
    <dgm:cxn modelId="{7FD5550C-CAE7-49DB-B99B-17160A98C5AC}" srcId="{B9B58116-8476-49CF-B021-B361578C350B}" destId="{B004A11B-3191-4A82-903E-7DB54FD101A8}" srcOrd="8" destOrd="0" parTransId="{45556109-5F9A-4D61-8636-2D1EA6158B92}" sibTransId="{068DB800-CE55-4CE1-96EF-596AF7070DB5}"/>
    <dgm:cxn modelId="{41FFAC2C-5985-433C-A8C3-7E0D77B9889B}" srcId="{B9B58116-8476-49CF-B021-B361578C350B}" destId="{2484DA85-98BB-4C34-B176-4DDD04F7D743}" srcOrd="5" destOrd="0" parTransId="{F7F4D923-9DAE-47F6-9DB3-6EC4683143E2}" sibTransId="{3D2403C3-C0E8-4301-967A-B7E1D5E78F65}"/>
    <dgm:cxn modelId="{BB802334-DF75-4380-B11C-40D2FB347A83}" srcId="{B9B58116-8476-49CF-B021-B361578C350B}" destId="{C343606C-8DB5-4B16-9298-51602EF30098}" srcOrd="3" destOrd="0" parTransId="{6FF10D61-5C36-411C-9708-D4956D2F8C95}" sibTransId="{63AE58E3-2CE2-4891-96C1-954C0D8C7C86}"/>
    <dgm:cxn modelId="{A8C3F8BC-14DA-4B20-A3C5-E41E70DCE40C}" type="presOf" srcId="{C343606C-8DB5-4B16-9298-51602EF30098}" destId="{3D0E7C79-3B6F-4C4A-8B3F-93A4DF62A7BD}" srcOrd="0" destOrd="0" presId="urn:microsoft.com/office/officeart/2005/8/layout/default#1"/>
    <dgm:cxn modelId="{540D8DCA-E447-474C-83D5-994DA8225CD1}" type="presOf" srcId="{2484DA85-98BB-4C34-B176-4DDD04F7D743}" destId="{F94990E0-3498-40A7-AA20-2BB8B342F950}" srcOrd="0" destOrd="0" presId="urn:microsoft.com/office/officeart/2005/8/layout/default#1"/>
    <dgm:cxn modelId="{C909F245-3A48-4AD2-8A27-F5D8333C5A4D}" srcId="{B9B58116-8476-49CF-B021-B361578C350B}" destId="{5D1EDA87-C4AD-44A6-BECD-77EE5C84B582}" srcOrd="0" destOrd="0" parTransId="{847E1618-4AA0-4B96-A0AD-2A59F46DCDE7}" sibTransId="{CE743A73-7188-49CB-A0D4-D07BC95DD375}"/>
    <dgm:cxn modelId="{49F0E722-2747-42DF-89A1-F47CC93935CD}" type="presOf" srcId="{5B21C6A2-00A3-45B3-BD11-F6CEC2B1D8AE}" destId="{062938C1-872F-453E-8750-E59503D6B466}" srcOrd="0" destOrd="0" presId="urn:microsoft.com/office/officeart/2005/8/layout/default#1"/>
    <dgm:cxn modelId="{4873A8E9-F88E-492F-8B01-7DE81C0DE785}" srcId="{B9B58116-8476-49CF-B021-B361578C350B}" destId="{9FEA7973-28BD-4CF6-B001-9958BFFD55FB}" srcOrd="2" destOrd="0" parTransId="{BC6E3195-0402-4DC7-BB2B-F54F79F1F4C8}" sibTransId="{DCF0F110-B624-4512-9D87-7EA64EBC8E83}"/>
    <dgm:cxn modelId="{7CCED7A5-8938-4D3D-921C-2E0765998592}" type="presOf" srcId="{5D1EDA87-C4AD-44A6-BECD-77EE5C84B582}" destId="{DF5BCF8F-EEF8-493E-A147-8FD4F62EA607}" srcOrd="0" destOrd="0" presId="urn:microsoft.com/office/officeart/2005/8/layout/default#1"/>
    <dgm:cxn modelId="{7A83B68D-6491-4E78-9613-65885CD8AF48}" type="presParOf" srcId="{5E519615-D193-493B-8A60-303104B0601B}" destId="{DF5BCF8F-EEF8-493E-A147-8FD4F62EA607}" srcOrd="0" destOrd="0" presId="urn:microsoft.com/office/officeart/2005/8/layout/default#1"/>
    <dgm:cxn modelId="{CD3BB764-C6E1-443F-B09D-C368DFDCEE6F}" type="presParOf" srcId="{5E519615-D193-493B-8A60-303104B0601B}" destId="{7FC29851-5FCF-4919-B28B-D4456E9940B4}" srcOrd="1" destOrd="0" presId="urn:microsoft.com/office/officeart/2005/8/layout/default#1"/>
    <dgm:cxn modelId="{F005001A-73CA-4839-B2D5-4F318E968B97}" type="presParOf" srcId="{5E519615-D193-493B-8A60-303104B0601B}" destId="{88D7B25C-8C0B-4D4C-862E-F4B8B4779541}" srcOrd="2" destOrd="0" presId="urn:microsoft.com/office/officeart/2005/8/layout/default#1"/>
    <dgm:cxn modelId="{2044AA9E-52EC-40A9-BCFD-A4A792C86221}" type="presParOf" srcId="{5E519615-D193-493B-8A60-303104B0601B}" destId="{8ED0641A-B7FF-4E5D-9F5E-F29551238555}" srcOrd="3" destOrd="0" presId="urn:microsoft.com/office/officeart/2005/8/layout/default#1"/>
    <dgm:cxn modelId="{FDAAF650-296B-460F-B0ED-DF8FE783EAC6}" type="presParOf" srcId="{5E519615-D193-493B-8A60-303104B0601B}" destId="{5B4752C0-A73A-43F1-A700-A51BFC109B6A}" srcOrd="4" destOrd="0" presId="urn:microsoft.com/office/officeart/2005/8/layout/default#1"/>
    <dgm:cxn modelId="{284DDB47-CD1B-4CC8-8F55-F61E9DBAA52E}" type="presParOf" srcId="{5E519615-D193-493B-8A60-303104B0601B}" destId="{2300207D-3DA1-402D-8451-AEB560608070}" srcOrd="5" destOrd="0" presId="urn:microsoft.com/office/officeart/2005/8/layout/default#1"/>
    <dgm:cxn modelId="{E98B71E7-326C-4E11-9469-5914EE9D52A3}" type="presParOf" srcId="{5E519615-D193-493B-8A60-303104B0601B}" destId="{3D0E7C79-3B6F-4C4A-8B3F-93A4DF62A7BD}" srcOrd="6" destOrd="0" presId="urn:microsoft.com/office/officeart/2005/8/layout/default#1"/>
    <dgm:cxn modelId="{148A9F83-E1A8-40DA-9264-C86746703428}" type="presParOf" srcId="{5E519615-D193-493B-8A60-303104B0601B}" destId="{1BCF79DA-418E-48CC-9728-A76BC05D8192}" srcOrd="7" destOrd="0" presId="urn:microsoft.com/office/officeart/2005/8/layout/default#1"/>
    <dgm:cxn modelId="{460965B8-2D77-4A4D-9472-BF9330B736FC}" type="presParOf" srcId="{5E519615-D193-493B-8A60-303104B0601B}" destId="{8652C8F4-E44D-4C9D-AD41-EBE19123721C}" srcOrd="8" destOrd="0" presId="urn:microsoft.com/office/officeart/2005/8/layout/default#1"/>
    <dgm:cxn modelId="{0805487A-2948-4AD3-8D11-BD0DB90E317B}" type="presParOf" srcId="{5E519615-D193-493B-8A60-303104B0601B}" destId="{9E2FF463-A5AF-48E7-AB6F-12B925F96318}" srcOrd="9" destOrd="0" presId="urn:microsoft.com/office/officeart/2005/8/layout/default#1"/>
    <dgm:cxn modelId="{515BEE60-62EA-4136-8245-87F24D9BCE95}" type="presParOf" srcId="{5E519615-D193-493B-8A60-303104B0601B}" destId="{F94990E0-3498-40A7-AA20-2BB8B342F950}" srcOrd="10" destOrd="0" presId="urn:microsoft.com/office/officeart/2005/8/layout/default#1"/>
    <dgm:cxn modelId="{59434E03-ABED-42FB-A836-AEACEAA3FDCE}" type="presParOf" srcId="{5E519615-D193-493B-8A60-303104B0601B}" destId="{D0C49382-86E5-4B34-B571-9A7909358DFF}" srcOrd="11" destOrd="0" presId="urn:microsoft.com/office/officeart/2005/8/layout/default#1"/>
    <dgm:cxn modelId="{DB9F6FF9-A94E-409F-BF4A-1EA9E838BF1F}" type="presParOf" srcId="{5E519615-D193-493B-8A60-303104B0601B}" destId="{062938C1-872F-453E-8750-E59503D6B466}" srcOrd="12" destOrd="0" presId="urn:microsoft.com/office/officeart/2005/8/layout/default#1"/>
    <dgm:cxn modelId="{7D81C114-961E-4E6F-A492-B15C2330E8A1}" type="presParOf" srcId="{5E519615-D193-493B-8A60-303104B0601B}" destId="{F273BDA7-43E4-42EC-8728-A295D45C8245}" srcOrd="13" destOrd="0" presId="urn:microsoft.com/office/officeart/2005/8/layout/default#1"/>
    <dgm:cxn modelId="{935E398F-5784-44E9-A52A-C538AA273F2B}" type="presParOf" srcId="{5E519615-D193-493B-8A60-303104B0601B}" destId="{B0A040A5-EF94-423A-B82F-551F3BF061E0}" srcOrd="14" destOrd="0" presId="urn:microsoft.com/office/officeart/2005/8/layout/default#1"/>
    <dgm:cxn modelId="{9338F954-140A-47CE-B1D2-C5C7C571DE9B}" type="presParOf" srcId="{5E519615-D193-493B-8A60-303104B0601B}" destId="{55E2B697-1D66-4CB8-A5F7-F3D64E021F31}" srcOrd="15" destOrd="0" presId="urn:microsoft.com/office/officeart/2005/8/layout/default#1"/>
    <dgm:cxn modelId="{1EE82BF1-88C9-45CB-BBCC-3BB2AD155703}" type="presParOf" srcId="{5E519615-D193-493B-8A60-303104B0601B}" destId="{361CFDBF-C42F-48D6-90F6-97869B41F36F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24463-3B21-4564-952F-FD21671B3D5D}">
      <dsp:nvSpPr>
        <dsp:cNvPr id="0" name=""/>
        <dsp:cNvSpPr/>
      </dsp:nvSpPr>
      <dsp:spPr>
        <a:xfrm>
          <a:off x="424790" y="2"/>
          <a:ext cx="6037406" cy="135828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solidFill>
                <a:schemeClr val="accent2">
                  <a:lumMod val="50000"/>
                </a:schemeClr>
              </a:solidFill>
              <a:effectLst/>
            </a:rPr>
            <a:t>При подготовке к занятию необходимо учитывать мотивационное обеспечение занятия</a:t>
          </a:r>
          <a:endParaRPr lang="ru-RU" sz="2800" b="0" kern="1200" dirty="0">
            <a:solidFill>
              <a:schemeClr val="accent2">
                <a:lumMod val="50000"/>
              </a:schemeClr>
            </a:solidFill>
            <a:effectLst/>
          </a:endParaRPr>
        </a:p>
      </dsp:txBody>
      <dsp:txXfrm>
        <a:off x="464573" y="39785"/>
        <a:ext cx="5957840" cy="1278715"/>
      </dsp:txXfrm>
    </dsp:sp>
    <dsp:sp modelId="{F2D4B0FF-0021-450E-BBA6-9BF1CA44A880}">
      <dsp:nvSpPr>
        <dsp:cNvPr id="0" name=""/>
        <dsp:cNvSpPr/>
      </dsp:nvSpPr>
      <dsp:spPr>
        <a:xfrm>
          <a:off x="1028531" y="1358283"/>
          <a:ext cx="181616" cy="608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8208"/>
              </a:lnTo>
              <a:lnTo>
                <a:pt x="181616" y="608208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9A1A7-FCA3-406A-98E4-2EF1140572F5}">
      <dsp:nvSpPr>
        <dsp:cNvPr id="0" name=""/>
        <dsp:cNvSpPr/>
      </dsp:nvSpPr>
      <dsp:spPr>
        <a:xfrm>
          <a:off x="1210147" y="1505336"/>
          <a:ext cx="6996097" cy="922310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effectLst/>
            </a:rPr>
            <a:t>постоянно стимулировать и мотивировать положительное отношение к обучению через обеспечение психического и физического здоровья на занятии, соблюдение гигиены труда;</a:t>
          </a:r>
          <a:endParaRPr lang="ru-RU" sz="2000" b="0" i="0" kern="1200" dirty="0">
            <a:effectLst/>
          </a:endParaRPr>
        </a:p>
      </dsp:txBody>
      <dsp:txXfrm>
        <a:off x="1237161" y="1532350"/>
        <a:ext cx="6942069" cy="868282"/>
      </dsp:txXfrm>
    </dsp:sp>
    <dsp:sp modelId="{EE9462DA-C236-4736-A316-FC89A0688009}">
      <dsp:nvSpPr>
        <dsp:cNvPr id="0" name=""/>
        <dsp:cNvSpPr/>
      </dsp:nvSpPr>
      <dsp:spPr>
        <a:xfrm>
          <a:off x="1028531" y="1358283"/>
          <a:ext cx="256073" cy="1380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0389"/>
              </a:lnTo>
              <a:lnTo>
                <a:pt x="256073" y="1380389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0DFF8-FAEF-4C25-986C-DA40F59395E9}">
      <dsp:nvSpPr>
        <dsp:cNvPr id="0" name=""/>
        <dsp:cNvSpPr/>
      </dsp:nvSpPr>
      <dsp:spPr>
        <a:xfrm>
          <a:off x="1284604" y="2563847"/>
          <a:ext cx="6924307" cy="349650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создавать ситуации успеха;</a:t>
          </a:r>
          <a:endParaRPr lang="ru-RU" sz="2000" kern="1200" dirty="0"/>
        </a:p>
      </dsp:txBody>
      <dsp:txXfrm>
        <a:off x="1294845" y="2574088"/>
        <a:ext cx="6903825" cy="329168"/>
      </dsp:txXfrm>
    </dsp:sp>
    <dsp:sp modelId="{7BB18A15-AD01-44B7-BAE3-B1526B85BDE9}">
      <dsp:nvSpPr>
        <dsp:cNvPr id="0" name=""/>
        <dsp:cNvSpPr/>
      </dsp:nvSpPr>
      <dsp:spPr>
        <a:xfrm>
          <a:off x="1028531" y="1358283"/>
          <a:ext cx="181616" cy="21540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4096"/>
              </a:lnTo>
              <a:lnTo>
                <a:pt x="181616" y="2154096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198D84-26CC-403D-912E-109C9486801F}">
      <dsp:nvSpPr>
        <dsp:cNvPr id="0" name=""/>
        <dsp:cNvSpPr/>
      </dsp:nvSpPr>
      <dsp:spPr>
        <a:xfrm>
          <a:off x="1210147" y="3071403"/>
          <a:ext cx="6903244" cy="881953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стимулировать мотивацию через удовлетворение потребности обучающихся в общении и сотрудничестве с педагогом и группой;</a:t>
          </a:r>
          <a:endParaRPr lang="ru-RU" sz="2000" kern="1200" dirty="0"/>
        </a:p>
      </dsp:txBody>
      <dsp:txXfrm>
        <a:off x="1235979" y="3097235"/>
        <a:ext cx="6851580" cy="830289"/>
      </dsp:txXfrm>
    </dsp:sp>
    <dsp:sp modelId="{408108A6-3059-456B-8100-BD203DA66F3D}">
      <dsp:nvSpPr>
        <dsp:cNvPr id="0" name=""/>
        <dsp:cNvSpPr/>
      </dsp:nvSpPr>
      <dsp:spPr>
        <a:xfrm>
          <a:off x="1028531" y="1358283"/>
          <a:ext cx="181616" cy="3149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9168"/>
              </a:lnTo>
              <a:lnTo>
                <a:pt x="181616" y="3149168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06BDAD-D4DB-4851-A800-7CFBB69B403F}">
      <dsp:nvSpPr>
        <dsp:cNvPr id="0" name=""/>
        <dsp:cNvSpPr/>
      </dsp:nvSpPr>
      <dsp:spPr>
        <a:xfrm>
          <a:off x="1210147" y="4100409"/>
          <a:ext cx="6973086" cy="814085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способствовать развитию обучающихся с разными способностями, сохранять их веру в свои силы, давать толчок к самообразованию;</a:t>
          </a:r>
          <a:endParaRPr lang="ru-RU" sz="2000" kern="1200" dirty="0"/>
        </a:p>
      </dsp:txBody>
      <dsp:txXfrm>
        <a:off x="1233991" y="4124253"/>
        <a:ext cx="6925398" cy="766397"/>
      </dsp:txXfrm>
    </dsp:sp>
    <dsp:sp modelId="{B89F51AE-3C1A-4D38-A3F6-88AB6389B488}">
      <dsp:nvSpPr>
        <dsp:cNvPr id="0" name=""/>
        <dsp:cNvSpPr/>
      </dsp:nvSpPr>
      <dsp:spPr>
        <a:xfrm>
          <a:off x="1028531" y="1358283"/>
          <a:ext cx="181616" cy="4052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2808"/>
              </a:lnTo>
              <a:lnTo>
                <a:pt x="181616" y="4052808"/>
              </a:lnTo>
            </a:path>
          </a:pathLst>
        </a:custGeom>
        <a:noFill/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751A42-EDDE-4726-AA80-485BF3655351}">
      <dsp:nvSpPr>
        <dsp:cNvPr id="0" name=""/>
        <dsp:cNvSpPr/>
      </dsp:nvSpPr>
      <dsp:spPr>
        <a:xfrm>
          <a:off x="1210147" y="5061547"/>
          <a:ext cx="6752031" cy="699089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стимулировать любознательность, познавательные интересы и способности.</a:t>
          </a:r>
          <a:endParaRPr lang="ru-RU" sz="2000" kern="1200" dirty="0"/>
        </a:p>
      </dsp:txBody>
      <dsp:txXfrm>
        <a:off x="1230623" y="5082023"/>
        <a:ext cx="6711079" cy="6581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BCF8F-EEF8-493E-A147-8FD4F62EA607}">
      <dsp:nvSpPr>
        <dsp:cNvPr id="0" name=""/>
        <dsp:cNvSpPr/>
      </dsp:nvSpPr>
      <dsp:spPr>
        <a:xfrm>
          <a:off x="769298" y="2283"/>
          <a:ext cx="2354477" cy="1294878"/>
        </a:xfrm>
        <a:prstGeom prst="snip2DiagRect">
          <a:avLst/>
        </a:prstGeom>
        <a:noFill/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solidFill>
                <a:schemeClr val="bg2">
                  <a:lumMod val="10000"/>
                </a:schemeClr>
              </a:solidFill>
            </a:rPr>
            <a:t>создание проблемной ситуации</a:t>
          </a:r>
          <a:endParaRPr lang="ru-RU" sz="2400" b="0" i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877207" y="110192"/>
        <a:ext cx="2138659" cy="1079060"/>
      </dsp:txXfrm>
    </dsp:sp>
    <dsp:sp modelId="{88D7B25C-8C0B-4D4C-862E-F4B8B4779541}">
      <dsp:nvSpPr>
        <dsp:cNvPr id="0" name=""/>
        <dsp:cNvSpPr/>
      </dsp:nvSpPr>
      <dsp:spPr>
        <a:xfrm>
          <a:off x="3339588" y="2283"/>
          <a:ext cx="2158130" cy="1294878"/>
        </a:xfrm>
        <a:prstGeom prst="snip2DiagRect">
          <a:avLst/>
        </a:prstGeom>
        <a:noFill/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</a:rPr>
            <a:t>создание ситуации успеха</a:t>
          </a:r>
          <a:endParaRPr lang="ru-RU" sz="2400" b="0" i="0" kern="1200" dirty="0">
            <a:ln>
              <a:noFill/>
            </a:ln>
            <a:solidFill>
              <a:schemeClr val="bg2">
                <a:lumMod val="10000"/>
              </a:schemeClr>
            </a:solidFill>
          </a:endParaRPr>
        </a:p>
      </dsp:txBody>
      <dsp:txXfrm>
        <a:off x="3447497" y="110192"/>
        <a:ext cx="1942312" cy="1079060"/>
      </dsp:txXfrm>
    </dsp:sp>
    <dsp:sp modelId="{5B4752C0-A73A-43F1-A700-A51BFC109B6A}">
      <dsp:nvSpPr>
        <dsp:cNvPr id="0" name=""/>
        <dsp:cNvSpPr/>
      </dsp:nvSpPr>
      <dsp:spPr>
        <a:xfrm>
          <a:off x="5713531" y="2283"/>
          <a:ext cx="2158130" cy="1294878"/>
        </a:xfrm>
        <a:prstGeom prst="snip2DiagRect">
          <a:avLst/>
        </a:prstGeom>
        <a:noFill/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solidFill>
                <a:schemeClr val="bg2">
                  <a:lumMod val="10000"/>
                </a:schemeClr>
              </a:solidFill>
            </a:rPr>
            <a:t>игровые ситуации на занятиях</a:t>
          </a:r>
          <a:endParaRPr lang="ru-RU" sz="2400" b="0" i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5821440" y="110192"/>
        <a:ext cx="1942312" cy="1079060"/>
      </dsp:txXfrm>
    </dsp:sp>
    <dsp:sp modelId="{3D0E7C79-3B6F-4C4A-8B3F-93A4DF62A7BD}">
      <dsp:nvSpPr>
        <dsp:cNvPr id="0" name=""/>
        <dsp:cNvSpPr/>
      </dsp:nvSpPr>
      <dsp:spPr>
        <a:xfrm>
          <a:off x="3240357" y="1512172"/>
          <a:ext cx="2354477" cy="1654569"/>
        </a:xfrm>
        <a:prstGeom prst="snip2DiagRect">
          <a:avLst/>
        </a:prstGeom>
        <a:noFill/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 dirty="0" smtClean="0">
              <a:solidFill>
                <a:schemeClr val="bg2">
                  <a:lumMod val="10000"/>
                </a:schemeClr>
              </a:solidFill>
            </a:rPr>
            <a:t>дифференцированный подход к организации учебного процесса</a:t>
          </a:r>
          <a:endParaRPr lang="ru-RU" sz="2200" b="0" i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378241" y="1650056"/>
        <a:ext cx="2078709" cy="1378801"/>
      </dsp:txXfrm>
    </dsp:sp>
    <dsp:sp modelId="{8652C8F4-E44D-4C9D-AD41-EBE19123721C}">
      <dsp:nvSpPr>
        <dsp:cNvPr id="0" name=""/>
        <dsp:cNvSpPr/>
      </dsp:nvSpPr>
      <dsp:spPr>
        <a:xfrm>
          <a:off x="864104" y="1728196"/>
          <a:ext cx="2158130" cy="1294878"/>
        </a:xfrm>
        <a:prstGeom prst="snip2DiagRect">
          <a:avLst/>
        </a:prstGeom>
        <a:noFill/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solidFill>
                <a:schemeClr val="bg2">
                  <a:lumMod val="10000"/>
                </a:schemeClr>
              </a:solidFill>
            </a:rPr>
            <a:t>подбор творческих заданий</a:t>
          </a:r>
          <a:endParaRPr lang="ru-RU" sz="2400" b="0" i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972013" y="1836105"/>
        <a:ext cx="1942312" cy="1079060"/>
      </dsp:txXfrm>
    </dsp:sp>
    <dsp:sp modelId="{F94990E0-3498-40A7-AA20-2BB8B342F950}">
      <dsp:nvSpPr>
        <dsp:cNvPr id="0" name=""/>
        <dsp:cNvSpPr/>
      </dsp:nvSpPr>
      <dsp:spPr>
        <a:xfrm>
          <a:off x="5713531" y="1692820"/>
          <a:ext cx="2158130" cy="1294878"/>
        </a:xfrm>
        <a:prstGeom prst="snip2DiagRect">
          <a:avLst/>
        </a:prstGeom>
        <a:noFill/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 dirty="0" smtClean="0">
              <a:solidFill>
                <a:schemeClr val="bg2">
                  <a:lumMod val="10000"/>
                </a:schemeClr>
              </a:solidFill>
            </a:rPr>
            <a:t>групповые формы работы</a:t>
          </a:r>
          <a:endParaRPr lang="ru-RU" sz="2200" b="0" i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5821440" y="1800729"/>
        <a:ext cx="1942312" cy="1079060"/>
      </dsp:txXfrm>
    </dsp:sp>
    <dsp:sp modelId="{062938C1-872F-453E-8750-E59503D6B466}">
      <dsp:nvSpPr>
        <dsp:cNvPr id="0" name=""/>
        <dsp:cNvSpPr/>
      </dsp:nvSpPr>
      <dsp:spPr>
        <a:xfrm>
          <a:off x="792087" y="3383357"/>
          <a:ext cx="2308897" cy="1294878"/>
        </a:xfrm>
        <a:prstGeom prst="snip2DiagRect">
          <a:avLst/>
        </a:prstGeom>
        <a:noFill/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solidFill>
                <a:schemeClr val="bg2">
                  <a:lumMod val="10000"/>
                </a:schemeClr>
              </a:solidFill>
            </a:rPr>
            <a:t>парная форма работы </a:t>
          </a:r>
          <a:endParaRPr lang="ru-RU" sz="2400" b="0" i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899996" y="3491266"/>
        <a:ext cx="2093079" cy="1079060"/>
      </dsp:txXfrm>
    </dsp:sp>
    <dsp:sp modelId="{B0A040A5-EF94-423A-B82F-551F3BF061E0}">
      <dsp:nvSpPr>
        <dsp:cNvPr id="0" name=""/>
        <dsp:cNvSpPr/>
      </dsp:nvSpPr>
      <dsp:spPr>
        <a:xfrm>
          <a:off x="3316798" y="3383357"/>
          <a:ext cx="2158130" cy="1294878"/>
        </a:xfrm>
        <a:prstGeom prst="snip2DiagRect">
          <a:avLst/>
        </a:prstGeom>
        <a:noFill/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solidFill>
                <a:schemeClr val="bg2">
                  <a:lumMod val="10000"/>
                </a:schemeClr>
              </a:solidFill>
            </a:rPr>
            <a:t>метод проектов</a:t>
          </a:r>
          <a:endParaRPr lang="ru-RU" sz="2400" b="0" i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424707" y="3491266"/>
        <a:ext cx="1942312" cy="1079060"/>
      </dsp:txXfrm>
    </dsp:sp>
    <dsp:sp modelId="{361CFDBF-C42F-48D6-90F6-97869B41F36F}">
      <dsp:nvSpPr>
        <dsp:cNvPr id="0" name=""/>
        <dsp:cNvSpPr/>
      </dsp:nvSpPr>
      <dsp:spPr>
        <a:xfrm>
          <a:off x="5690741" y="3383357"/>
          <a:ext cx="2158130" cy="1294878"/>
        </a:xfrm>
        <a:prstGeom prst="snip2DiagRect">
          <a:avLst/>
        </a:prstGeom>
        <a:noFill/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err="1" smtClean="0">
              <a:solidFill>
                <a:schemeClr val="bg2">
                  <a:lumMod val="10000"/>
                </a:schemeClr>
              </a:solidFill>
            </a:rPr>
            <a:t>Интернет-технологии</a:t>
          </a:r>
          <a:r>
            <a:rPr lang="ru-RU" sz="2400" b="0" i="0" kern="1200" dirty="0" smtClean="0">
              <a:solidFill>
                <a:schemeClr val="bg2">
                  <a:lumMod val="10000"/>
                </a:schemeClr>
              </a:solidFill>
            </a:rPr>
            <a:t> </a:t>
          </a:r>
          <a:endParaRPr lang="ru-RU" sz="2400" b="0" i="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5798650" y="3491266"/>
        <a:ext cx="1942312" cy="1079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080A8-6258-423F-8BCD-E61210424849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FE2BF-F09D-4A95-BBC0-1C2678EE7F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7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FE2BF-F09D-4A95-BBC0-1C2678EE7F4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dO9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568952" cy="66247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352928" cy="147002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+mn-lt"/>
              </a:rPr>
              <a:t>«Повышение учебной мотивации обучающихся как средство повышения эффективности познавательного процесса»</a:t>
            </a:r>
            <a:endParaRPr lang="ru-RU" sz="4000" b="1" dirty="0">
              <a:ln w="10541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764704"/>
            <a:ext cx="6400800" cy="576064"/>
          </a:xfrm>
        </p:spPr>
        <p:txBody>
          <a:bodyPr>
            <a:normAutofit lnSpcReduction="10000"/>
          </a:bodyPr>
          <a:lstStyle/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1800" y="5517232"/>
            <a:ext cx="465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МОУ «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Турочакская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СОШ»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им.Я.И.Баляева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учитель начальных классов: Гурская М.А. 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Рисунок 5" descr="img8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4221088"/>
            <a:ext cx="2182168" cy="2217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dO9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6632"/>
            <a:ext cx="8568952" cy="66247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476672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Формирование мотивации замедляют:</a:t>
            </a:r>
            <a:endParaRPr lang="ru-RU" sz="3200" b="1" dirty="0">
              <a:ln w="10541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26876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899592" y="1052736"/>
            <a:ext cx="7632848" cy="214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эмоциональная бедность сообщаемого учебного материала;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невысокая компетентность педагога, его незаинтересованность работой;</a:t>
            </a: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излишняя повторяемость одних и тех же приемов;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Рисунок 6" descr="46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4395917"/>
            <a:ext cx="2619375" cy="1900523"/>
          </a:xfrm>
          <a:prstGeom prst="rect">
            <a:avLst/>
          </a:prstGeom>
        </p:spPr>
      </p:pic>
      <p:pic>
        <p:nvPicPr>
          <p:cNvPr id="8" name="Рисунок 7" descr="91154518c6f0cafa827116d9e4363014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00558" y="2996952"/>
            <a:ext cx="2523561" cy="34804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9592" y="2852936"/>
            <a:ext cx="57606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однообразные задания; отсутствие оценки;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недоброжелательное отношение к обучающимся;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приемы понуждения.</a:t>
            </a:r>
            <a:endParaRPr lang="ru-RU" sz="22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dO9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568952" cy="66247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6" y="548681"/>
            <a:ext cx="69127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	Именно от педагога, используемых им приемов, методов и средств, от умения настроить обучающихся на успех, от его умения отбирать содержание учебного материала, зависит успешность формирования учебной мотивации обучающихся.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Рисунок 4" descr="e94db9336233f733a18f9cf0506a2ed2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2492896"/>
            <a:ext cx="4218673" cy="3820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dO9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568952" cy="66247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2708920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Спасибо за внимание!</a:t>
            </a:r>
            <a:endParaRPr lang="ru-RU" sz="4800" b="1" dirty="0">
              <a:ln w="10541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dO9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568952" cy="6624735"/>
          </a:xfrm>
          <a:prstGeom prst="rect">
            <a:avLst/>
          </a:prstGeom>
        </p:spPr>
      </p:pic>
      <p:pic>
        <p:nvPicPr>
          <p:cNvPr id="9" name="Содержимое 8" descr="сухомлинский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364088" y="1268760"/>
            <a:ext cx="2600325" cy="3630612"/>
          </a:xfrm>
        </p:spPr>
      </p:pic>
      <p:sp>
        <p:nvSpPr>
          <p:cNvPr id="8" name="TextBox 7"/>
          <p:cNvSpPr txBox="1"/>
          <p:nvPr/>
        </p:nvSpPr>
        <p:spPr>
          <a:xfrm>
            <a:off x="611560" y="692696"/>
            <a:ext cx="4536504" cy="4850725"/>
          </a:xfrm>
          <a:prstGeom prst="verticalScroll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наши замыслы, все поиски и построения превращаются в прах, если у ученика нет желания учиться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lang="ru-RU" sz="32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292080" y="5229200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 А. Сухомлинский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dO9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568952" cy="66247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1412776"/>
            <a:ext cx="47525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Мотивация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– это процесс побуждения себя и других к деятельности для достижения необходимых целей.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Рисунок 5" descr="ab38e96162c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548680"/>
            <a:ext cx="2948401" cy="28091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1640" y="422108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83568" y="4077072"/>
            <a:ext cx="792088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Умение заинтересовать обучающихся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одно из направлений инновационного педагогического поиска, как для молодого специалиста, так и для опытного профессионала.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dO9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33265"/>
            <a:ext cx="8568952" cy="66247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764704"/>
            <a:ext cx="70567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	На занятии работают двое – педагог и обучающийся, и только правильно организованная работа может побуждать обучающегося заниматься. 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Рисунок 4" descr="52456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9596" y="2927197"/>
            <a:ext cx="3309488" cy="3451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dO9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568952" cy="6624735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/>
        </p:nvGraphicFramePr>
        <p:xfrm>
          <a:off x="467544" y="476672"/>
          <a:ext cx="820891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dO9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568952" cy="66247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3608" y="332656"/>
            <a:ext cx="72795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Современные педагогические технологии:</a:t>
            </a:r>
            <a:endParaRPr lang="ru-RU" sz="3600" b="1" dirty="0">
              <a:ln w="10541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251520" y="1556792"/>
          <a:ext cx="864096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dO9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568952" cy="6624735"/>
          </a:xfrm>
          <a:prstGeom prst="rect">
            <a:avLst/>
          </a:prstGeom>
        </p:spPr>
      </p:pic>
      <p:pic>
        <p:nvPicPr>
          <p:cNvPr id="4" name="Рисунок 3" descr="5ee1d5fe3e7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573016"/>
            <a:ext cx="3964907" cy="28216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548680"/>
            <a:ext cx="7848872" cy="1838801"/>
          </a:xfrm>
          <a:prstGeom prst="downArrowCallou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Способы и приемы развития интереса:</a:t>
            </a:r>
            <a:endParaRPr lang="ru-RU" sz="3600" b="1" dirty="0">
              <a:ln w="10541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5168" y="1628800"/>
            <a:ext cx="74888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/>
              <a:t> Привлекательная цель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/>
              <a:t> Создание ситуации успеха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/>
              <a:t> Приём «Радуга внимания»</a:t>
            </a:r>
          </a:p>
          <a:p>
            <a:pPr lvl="3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/>
              <a:t> Приём «Охотники племени </a:t>
            </a:r>
            <a:r>
              <a:rPr lang="ru-RU" sz="2400" dirty="0" err="1" smtClean="0"/>
              <a:t>суи</a:t>
            </a:r>
            <a:r>
              <a:rPr lang="ru-RU" sz="2400" dirty="0" smtClean="0"/>
              <a:t>»</a:t>
            </a:r>
          </a:p>
          <a:p>
            <a:pPr lvl="4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/>
              <a:t> Приём  «</a:t>
            </a:r>
            <a:r>
              <a:rPr lang="ru-RU" sz="2400" dirty="0" err="1" smtClean="0"/>
              <a:t>Синквейн</a:t>
            </a:r>
            <a:r>
              <a:rPr lang="ru-RU" sz="2400" dirty="0" smtClean="0"/>
              <a:t>»</a:t>
            </a:r>
          </a:p>
          <a:p>
            <a:pPr lvl="5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/>
              <a:t> Приём «Сказочное королевство»</a:t>
            </a:r>
          </a:p>
          <a:p>
            <a:pPr lvl="6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smtClean="0"/>
              <a:t> Приём «Фантазёр</a:t>
            </a:r>
            <a:r>
              <a:rPr lang="ru-RU" sz="2400" dirty="0" smtClean="0"/>
              <a:t>» и другие……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dO9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568952" cy="6624735"/>
          </a:xfrm>
          <a:prstGeom prst="rect">
            <a:avLst/>
          </a:prstGeom>
        </p:spPr>
      </p:pic>
      <p:pic>
        <p:nvPicPr>
          <p:cNvPr id="5" name="Рисунок 4" descr="head1-768x5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268760"/>
            <a:ext cx="3888432" cy="29112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15616" y="4437112"/>
            <a:ext cx="727280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демонстрация достижений каждого обучающегося на каждом занятии;</a:t>
            </a:r>
          </a:p>
          <a:p>
            <a:pPr lvl="0"/>
            <a:endParaRPr lang="ru-RU" sz="1400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3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умение хвалить любого обучающегося на каждом занятии, даже за малые успехи.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7624" y="548680"/>
            <a:ext cx="705678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Заметно повышает мотивацию:</a:t>
            </a:r>
            <a:endParaRPr lang="ru-RU" sz="3600" b="1" dirty="0">
              <a:ln w="10541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772816"/>
            <a:ext cx="2232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вовлечение в деятельность всех обучающихся группы;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516216" y="1916832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создание нестандартных ситуаций;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dO9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56895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260648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Формы и методы работы:</a:t>
            </a:r>
            <a:endParaRPr lang="ru-RU" sz="3200" b="1" dirty="0">
              <a:ln w="10541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764704"/>
            <a:ext cx="7920880" cy="568863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ru-RU" sz="2000" dirty="0" smtClean="0"/>
              <a:t>Увлеченное преподавание.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/>
              <a:t>Новизна учебного материала.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/>
              <a:t>Историзм, связь знаний с судьбами людей, прославившимися в этом виде искусства.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/>
              <a:t>Использование новых и нетрадиционных форм обучения.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/>
              <a:t>Чередования форм и методов обучения.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/>
              <a:t>Обучение с компьютерной поддержкой, использование интерактивных компьютерных средств.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/>
              <a:t>Показ достижений обучаемых.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/>
              <a:t>Создание ситуаций успеха.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/>
              <a:t>Соревнование, конкурсы, выставки и т.п.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/>
              <a:t>Создание положительного микроклимата.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/>
              <a:t>Доверие к обучаемому.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/>
              <a:t>Педагогический такт и мастерство педагога.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/>
              <a:t>Учет возрастных особенностей детей.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/>
              <a:t>Выбор действия в соответствии с возможностями ребенка.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/>
              <a:t>Создание атмосферы взаимопонимания и сотрудничества на занятиях.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/>
              <a:t>Эмоциональная речь педагога.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/>
              <a:t>Применение поощрения и порицания.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/>
              <a:t>Вера педагога в возможности обучающегося (сравнение его самого сегодняшнего с ним вчерашним).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447</Words>
  <Application>Microsoft Office PowerPoint</Application>
  <PresentationFormat>Экран (4:3)</PresentationFormat>
  <Paragraphs>66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«Повышение учебной мотивации обучающихся как средство повышения эффективности познавательного процесса»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Повышение учебной мотивации обучающихся как средство повышения эффективности познавательного процесса</dc:title>
  <dc:creator>Гурская</dc:creator>
  <cp:lastModifiedBy>Пользователь</cp:lastModifiedBy>
  <cp:revision>62</cp:revision>
  <dcterms:modified xsi:type="dcterms:W3CDTF">2021-10-25T04:36:32Z</dcterms:modified>
</cp:coreProperties>
</file>